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7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非常持出セット</a:t>
            </a:r>
            <a:r>
              <a:rPr lang="en-US" altLang="ja-JP" sz="2000" dirty="0">
                <a:solidFill>
                  <a:schemeClr val="bg1"/>
                </a:solidFill>
                <a:latin typeface="Meiryo UI" panose="020B0604030504040204" pitchFamily="34" charset="-128"/>
                <a:ea typeface="Meiryo UI" panose="020B0604030504040204" pitchFamily="34" charset="-128"/>
              </a:rPr>
              <a:t>17</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サイズ：非常用持出袋：</a:t>
            </a:r>
            <a:r>
              <a:rPr lang="en-US" altLang="ja-JP" sz="900" dirty="0">
                <a:latin typeface="Meiryo UI" panose="020B0604030504040204" pitchFamily="34" charset="-128"/>
                <a:ea typeface="Meiryo UI" panose="020B0604030504040204" pitchFamily="34" charset="-128"/>
              </a:rPr>
              <a:t>340×390mm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p>
          <a:p>
            <a:r>
              <a:rPr lang="ja-JP" altLang="en-US" sz="900" dirty="0">
                <a:latin typeface="Meiryo UI" panose="020B0604030504040204" pitchFamily="34" charset="-128"/>
                <a:ea typeface="Meiryo UI" panose="020B0604030504040204" pitchFamily="34" charset="-128"/>
              </a:rPr>
              <a:t>備考：非常持出袋・防災の心得・</a:t>
            </a:r>
            <a:r>
              <a:rPr lang="en-US" altLang="ja-JP" sz="900" dirty="0">
                <a:latin typeface="Meiryo UI" panose="020B0604030504040204" pitchFamily="34" charset="-128"/>
                <a:ea typeface="Meiryo UI" panose="020B0604030504040204" pitchFamily="34" charset="-128"/>
              </a:rPr>
              <a:t>ID</a:t>
            </a:r>
            <a:r>
              <a:rPr lang="ja-JP" altLang="en-US" sz="900" dirty="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カラビナリング・カイロ・レインコート・抗菌消臭トイレ・ダイナモ</a:t>
            </a:r>
            <a:r>
              <a:rPr lang="en-US" altLang="ja-JP" sz="900" dirty="0">
                <a:latin typeface="Meiryo UI" panose="020B0604030504040204" pitchFamily="34" charset="-128"/>
                <a:ea typeface="Meiryo UI" panose="020B0604030504040204" pitchFamily="34" charset="-128"/>
              </a:rPr>
              <a:t>LED</a:t>
            </a:r>
            <a:r>
              <a:rPr lang="ja-JP" altLang="en-US" sz="900" dirty="0">
                <a:latin typeface="Meiryo UI" panose="020B0604030504040204" pitchFamily="34" charset="-128"/>
                <a:ea typeface="Meiryo UI" panose="020B0604030504040204" pitchFamily="34" charset="-128"/>
              </a:rPr>
              <a:t>ライト・軍手・アルミブランケット・マスク・除菌アルコールウェットティッシュ・、</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年保存水</a:t>
            </a:r>
            <a:r>
              <a:rPr lang="en-US" altLang="ja-JP" sz="900" dirty="0">
                <a:latin typeface="Meiryo UI" panose="020B0604030504040204" pitchFamily="34" charset="-128"/>
                <a:ea typeface="Meiryo UI" panose="020B0604030504040204" pitchFamily="34" charset="-128"/>
              </a:rPr>
              <a:t>500ml</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徳ナイフ・給水袋</a:t>
            </a:r>
            <a:r>
              <a:rPr lang="en-US" altLang="ja-JP" sz="900" dirty="0">
                <a:latin typeface="Meiryo UI" panose="020B0604030504040204" pitchFamily="34" charset="-128"/>
                <a:ea typeface="Meiryo UI" panose="020B0604030504040204" pitchFamily="34" charset="-128"/>
              </a:rPr>
              <a:t>3L</a:t>
            </a:r>
            <a:r>
              <a:rPr lang="ja-JP" altLang="en-US" sz="900" dirty="0">
                <a:latin typeface="Meiryo UI" panose="020B0604030504040204" pitchFamily="34" charset="-128"/>
                <a:ea typeface="Meiryo UI" panose="020B0604030504040204" pitchFamily="34" charset="-128"/>
              </a:rPr>
              <a:t>・緊急避難カード・水に流せるペーパー・救急</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点セット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17</a:t>
            </a:r>
            <a:r>
              <a:rPr lang="ja-JP" altLang="en-US" sz="1600" dirty="0"/>
              <a:t>点詰め合わせの非常持出しセット。</a:t>
            </a:r>
            <a:r>
              <a:rPr lang="en-US" altLang="ja-JP" sz="1600" dirty="0"/>
              <a:t>A4</a:t>
            </a:r>
            <a:r>
              <a:rPr lang="ja-JP" altLang="en-US" sz="1600" dirty="0"/>
              <a:t>サイズのボックス入りのため通常時は本棚などに収納しておくことも出来るため、邪魔になりにくい点も</a:t>
            </a:r>
            <a:r>
              <a:rPr lang="en-US" altLang="ja-JP" sz="1600" dirty="0"/>
              <a:t>GOOD</a:t>
            </a:r>
            <a:r>
              <a:rPr lang="ja-JP" altLang="en-US" sz="1600" dirty="0"/>
              <a:t>！防災イベントの特典用にもおすすめ。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85B80E56-6FFF-4E94-BEF2-1BF487FAA483}"/>
              </a:ext>
            </a:extLst>
          </p:cNvPr>
          <p:cNvPicPr>
            <a:picLocks noChangeAspect="1"/>
          </p:cNvPicPr>
          <p:nvPr/>
        </p:nvPicPr>
        <p:blipFill>
          <a:blip r:embed="rId5"/>
          <a:stretch>
            <a:fillRect/>
          </a:stretch>
        </p:blipFill>
        <p:spPr>
          <a:xfrm>
            <a:off x="684726" y="1336624"/>
            <a:ext cx="3697365" cy="369736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156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2024-07-25T02:16:23Z</dcterms:modified>
</cp:coreProperties>
</file>