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9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ee9a3f9409_2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g3ee9a3f9409_2_7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3ee9a3f9409_2_7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841772"/>
            <a:ext cx="77724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dist="508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3" name="Google Shape;73;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629841"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6" name="Google Shape;86;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8" name="Google Shape;88;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7"/>
        <p:cNvGrpSpPr/>
        <p:nvPr/>
      </p:nvGrpSpPr>
      <p:grpSpPr>
        <a:xfrm>
          <a:off x="0" y="0"/>
          <a:ext cx="0" cy="0"/>
          <a:chOff x="0" y="0"/>
          <a:chExt cx="0" cy="0"/>
        </a:xfrm>
      </p:grpSpPr>
      <p:sp>
        <p:nvSpPr>
          <p:cNvPr id="98" name="Google Shape;98;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3887391" y="740570"/>
            <a:ext cx="4629150" cy="365521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4" name="Google Shape;104;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5" name="Google Shape;105;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a:spLocks noGrp="1"/>
          </p:cNvSpPr>
          <p:nvPr>
            <p:ph type="pic" idx="2"/>
          </p:nvPr>
        </p:nvSpPr>
        <p:spPr>
          <a:xfrm>
            <a:off x="3887391" y="740570"/>
            <a:ext cx="4629150" cy="3655219"/>
          </a:xfrm>
          <a:prstGeom prst="rect">
            <a:avLst/>
          </a:prstGeom>
          <a:noFill/>
          <a:ln>
            <a:noFill/>
          </a:ln>
        </p:spPr>
      </p:sp>
      <p:sp>
        <p:nvSpPr>
          <p:cNvPr id="111" name="Google Shape;111;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2" name="Google Shape;112;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rot="5400000">
            <a:off x="5350073" y="1467445"/>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3" name="Google Shape;123;p24"/>
          <p:cNvSpPr txBox="1">
            <a:spLocks noGrp="1"/>
          </p:cNvSpPr>
          <p:nvPr>
            <p:ph type="body" idx="1"/>
          </p:nvPr>
        </p:nvSpPr>
        <p:spPr>
          <a:xfrm rot="5400000">
            <a:off x="1349573" y="-447080"/>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 sz="1800">
                <a:solidFill>
                  <a:schemeClr val="lt1"/>
                </a:solidFill>
                <a:latin typeface="Meiryo"/>
                <a:ea typeface="Meiryo"/>
                <a:cs typeface="Meiryo"/>
                <a:sym typeface="Meiryo"/>
              </a:rPr>
              <a:t>非常持出セット18点セット</a:t>
            </a:r>
            <a:endParaRPr sz="1800" i="0" u="none" strike="noStrike" cap="non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spcFirstLastPara="1" wrap="square" lIns="90000" tIns="46800" rIns="0" bIns="46800" anchor="t" anchorCtr="0">
            <a:noAutofit/>
          </a:bodyPr>
          <a:lstStyle/>
          <a:p>
            <a:pPr marL="0" marR="0" lvl="0" indent="0" algn="l" rtl="0">
              <a:spcBef>
                <a:spcPts val="0"/>
              </a:spcBef>
              <a:spcAft>
                <a:spcPts val="0"/>
              </a:spcAft>
              <a:buNone/>
            </a:pPr>
            <a:r>
              <a:rPr lang="ja" sz="900" dirty="0">
                <a:solidFill>
                  <a:schemeClr val="dk1"/>
                </a:solidFill>
                <a:latin typeface="Meiryo"/>
                <a:ea typeface="Meiryo"/>
                <a:cs typeface="Meiryo"/>
                <a:sym typeface="Meiryo"/>
              </a:rPr>
              <a:t>サイズ : 非常用持出袋：340×390mm</a:t>
            </a:r>
            <a:r>
              <a:rPr lang="ja-JP" altLang="en-US" sz="900" dirty="0">
                <a:solidFill>
                  <a:schemeClr val="dk1"/>
                </a:solidFill>
                <a:latin typeface="Meiryo"/>
                <a:ea typeface="Meiryo"/>
                <a:cs typeface="Meiryo"/>
                <a:sym typeface="Meiryo"/>
              </a:rPr>
              <a:t>　</a:t>
            </a:r>
            <a:r>
              <a:rPr lang="ja" sz="900" dirty="0">
                <a:solidFill>
                  <a:schemeClr val="dk1"/>
                </a:solidFill>
                <a:latin typeface="Meiryo"/>
                <a:ea typeface="Meiryo"/>
                <a:cs typeface="Meiryo"/>
                <a:sym typeface="Meiryo"/>
              </a:rPr>
              <a:t>包装 : 化粧箱入</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注意事項 : ※セット商品の色・柄は写真と異なる場合があります</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備考 : 非常持出袋・防災の心得・IDホイッスル&amp;amp;カラビナリング・カイロ・レインコート・抗菌消臭簡易トイレ・ダイナモLEDライト・FMラジオ・軍手・アルミブランケット・マスク・除菌アルコールウェットティッシュ</a:t>
            </a:r>
            <a:r>
              <a:rPr lang="ja-JP" altLang="en-US" sz="900" dirty="0">
                <a:solidFill>
                  <a:schemeClr val="dk1"/>
                </a:solidFill>
                <a:latin typeface="Meiryo"/>
                <a:ea typeface="Meiryo"/>
                <a:cs typeface="Meiryo"/>
                <a:sym typeface="Meiryo"/>
              </a:rPr>
              <a:t>・他</a:t>
            </a:r>
            <a:endParaRPr dirty="0">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w="9525" cap="flat" cmpd="sng">
            <a:solidFill>
              <a:srgbClr val="757070"/>
            </a:solidFill>
            <a:prstDash val="dash"/>
            <a:miter lim="8000"/>
            <a:headEnd type="none" w="sm" len="sm"/>
            <a:tailEnd type="none" w="sm" len="sm"/>
          </a:ln>
        </p:spPr>
      </p:cxnSp>
      <p:sp>
        <p:nvSpPr>
          <p:cNvPr id="137" name="Google Shape;137;p25"/>
          <p:cNvSpPr txBox="1"/>
          <p:nvPr/>
        </p:nvSpPr>
        <p:spPr>
          <a:xfrm>
            <a:off x="425875" y="3772317"/>
            <a:ext cx="447300" cy="246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spcFirstLastPara="1" wrap="square" lIns="0" tIns="46800" rIns="0" bIns="45700" anchor="t" anchorCtr="0">
            <a:noAutofit/>
          </a:bodyPr>
          <a:lstStyle/>
          <a:p>
            <a:pPr marL="0" marR="0" lvl="0" indent="0" algn="just" rtl="0">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18点詰め合わせの非常持出しセット。A4サイズのボックス入りのため通常時は本棚などに収納しておくことも出来るため、邪魔になりにくい点もGOOD！防災イベントの特典用にもおすすめ。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w="19050" cap="flat" cmpd="sng">
            <a:solidFill>
              <a:srgbClr val="757070"/>
            </a:solidFill>
            <a:prstDash val="solid"/>
            <a:miter lim="8000"/>
            <a:headEnd type="none" w="sm" len="sm"/>
            <a:tailEnd type="none" w="sm" len="sm"/>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w="19050" cap="flat" cmpd="sng">
            <a:solidFill>
              <a:srgbClr val="757070"/>
            </a:solidFill>
            <a:prstDash val="solid"/>
            <a:miter lim="8000"/>
            <a:headEnd type="none" w="sm" len="sm"/>
            <a:tailEnd type="none" w="sm" len="sm"/>
          </a:ln>
        </p:spPr>
      </p:cxnSp>
      <p:sp>
        <p:nvSpPr>
          <p:cNvPr id="147" name="Google Shape;147;p25"/>
          <p:cNvSpPr txBox="1"/>
          <p:nvPr/>
        </p:nvSpPr>
        <p:spPr>
          <a:xfrm>
            <a:off x="6071111" y="3074515"/>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133</Words>
  <Application>Microsoft Office PowerPoint</Application>
  <PresentationFormat>画面に合わせる (16:9)</PresentationFormat>
  <Paragraphs>13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vt:i4>
      </vt:variant>
    </vt:vector>
  </HeadingPairs>
  <TitlesOfParts>
    <vt:vector size="6" baseType="lpstr">
      <vt:lpstr>Meiryo</vt:lpstr>
      <vt:lpstr>Arial</vt:lpstr>
      <vt:lpstr>Calibri</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KILAMEK119</cp:lastModifiedBy>
  <cp:revision>2</cp:revision>
  <dcterms:modified xsi:type="dcterms:W3CDTF">2026-06-16T06:52:50Z</dcterms:modified>
</cp:coreProperties>
</file>