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96" y="3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e9a3f9409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e9a3f9409_2_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3ee9a3f9409_2_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dist="50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8"/>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1"/>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2"/>
          <p:cNvSpPr>
            <a:spLocks noGrp="1"/>
          </p:cNvSpPr>
          <p:nvPr>
            <p:ph type="pic" idx="2"/>
          </p:nvPr>
        </p:nvSpPr>
        <p:spPr>
          <a:xfrm>
            <a:off x="3887391" y="740570"/>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 sz="1800">
                <a:solidFill>
                  <a:schemeClr val="lt1"/>
                </a:solidFill>
                <a:latin typeface="Meiryo"/>
                <a:ea typeface="Meiryo"/>
                <a:cs typeface="Meiryo"/>
                <a:sym typeface="Meiryo"/>
              </a:rPr>
              <a:t>非常持出セット24点セット</a:t>
            </a:r>
            <a:endParaRPr sz="1800" i="0" u="none" strike="noStrike" cap="non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spcFirstLastPara="1" wrap="square" lIns="90000" tIns="46800" rIns="0" bIns="46800" anchor="t" anchorCtr="0">
            <a:noAutofit/>
          </a:bodyPr>
          <a:lstStyle/>
          <a:p>
            <a:pPr marL="0" marR="0" lvl="0" indent="0" algn="l" rtl="0">
              <a:spcBef>
                <a:spcPts val="0"/>
              </a:spcBef>
              <a:spcAft>
                <a:spcPts val="0"/>
              </a:spcAft>
              <a:buNone/>
            </a:pPr>
            <a:r>
              <a:rPr lang="ja" sz="900" dirty="0">
                <a:solidFill>
                  <a:schemeClr val="dk1"/>
                </a:solidFill>
                <a:latin typeface="Meiryo"/>
                <a:ea typeface="Meiryo"/>
                <a:cs typeface="Meiryo"/>
                <a:sym typeface="Meiryo"/>
              </a:rPr>
              <a:t>サイズ : 非常用持出袋：340×390mm</a:t>
            </a:r>
            <a:r>
              <a:rPr lang="ja-JP" altLang="en-US" sz="900" dirty="0">
                <a:solidFill>
                  <a:schemeClr val="dk1"/>
                </a:solidFill>
                <a:latin typeface="Meiryo"/>
                <a:ea typeface="Meiryo"/>
                <a:cs typeface="Meiryo"/>
                <a:sym typeface="Meiryo"/>
              </a:rPr>
              <a:t>　</a:t>
            </a:r>
            <a:r>
              <a:rPr lang="ja" sz="900" dirty="0">
                <a:solidFill>
                  <a:schemeClr val="dk1"/>
                </a:solidFill>
                <a:latin typeface="Meiryo"/>
                <a:ea typeface="Meiryo"/>
                <a:cs typeface="Meiryo"/>
                <a:sym typeface="Meiryo"/>
              </a:rPr>
              <a:t>包装 : 化粧箱入</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注意事項 : ※セット商品の色・柄は写真と異なる場合があります</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備考 : 非常用持出袋・防災の心得・IDホイッスル&amp;amp;カラビナリング・カイロ・レインコート・携帯用トイレ・抗菌消臭簡易トイレ・トイレポンチョ・ダイナモLEDライト・モバイルバッテリー(乾電池式)・FMラジオ・</a:t>
            </a:r>
            <a:r>
              <a:rPr lang="ja-JP" altLang="en-US" sz="900">
                <a:solidFill>
                  <a:schemeClr val="dk1"/>
                </a:solidFill>
                <a:latin typeface="Meiryo"/>
                <a:ea typeface="Meiryo"/>
                <a:cs typeface="Meiryo"/>
                <a:sym typeface="Meiryo"/>
              </a:rPr>
              <a:t>他</a:t>
            </a:r>
            <a:endParaRPr dirty="0">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w="9525" cap="flat" cmpd="sng">
            <a:solidFill>
              <a:srgbClr val="757070"/>
            </a:solidFill>
            <a:prstDash val="dash"/>
            <a:miter lim="8000"/>
            <a:headEnd type="none" w="sm" len="sm"/>
            <a:tailEnd type="none" w="sm" len="sm"/>
          </a:ln>
        </p:spPr>
      </p:cxnSp>
      <p:sp>
        <p:nvSpPr>
          <p:cNvPr id="137" name="Google Shape;137;p25"/>
          <p:cNvSpPr txBox="1"/>
          <p:nvPr/>
        </p:nvSpPr>
        <p:spPr>
          <a:xfrm>
            <a:off x="425875" y="3772317"/>
            <a:ext cx="447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spcFirstLastPara="1" wrap="square" lIns="0" tIns="46800" rIns="0" bIns="45700" anchor="t" anchorCtr="0">
            <a:noAutofit/>
          </a:bodyPr>
          <a:lstStyle/>
          <a:p>
            <a:pPr marL="0" marR="0" lvl="0" indent="0" algn="just" rtl="0">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24点詰め合わせの非常持出しセット。A4サイズのボックス入りのため通常時は本棚などに収納しておくことも出来るため、邪魔になりにくい点もGOOD！防災イベントの特典用にもおすすめ。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w="19050" cap="flat" cmpd="sng">
            <a:solidFill>
              <a:srgbClr val="757070"/>
            </a:solidFill>
            <a:prstDash val="solid"/>
            <a:miter lim="8000"/>
            <a:headEnd type="none" w="sm" len="sm"/>
            <a:tailEnd type="none" w="sm" len="sm"/>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w="19050" cap="flat" cmpd="sng">
            <a:solidFill>
              <a:srgbClr val="757070"/>
            </a:solidFill>
            <a:prstDash val="solid"/>
            <a:miter lim="8000"/>
            <a:headEnd type="none" w="sm" len="sm"/>
            <a:tailEnd type="none" w="sm" len="sm"/>
          </a:ln>
        </p:spPr>
      </p:cxnSp>
      <p:sp>
        <p:nvSpPr>
          <p:cNvPr id="147" name="Google Shape;147;p25"/>
          <p:cNvSpPr txBox="1"/>
          <p:nvPr/>
        </p:nvSpPr>
        <p:spPr>
          <a:xfrm>
            <a:off x="6071111" y="3074515"/>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134</Words>
  <Application>Microsoft Office PowerPoint</Application>
  <PresentationFormat>画面に合わせる (16:9)</PresentationFormat>
  <Paragraphs>13</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Meiryo</vt:lpstr>
      <vt:lpstr>Arial</vt:lpstr>
      <vt:lpstr>Calibri</vt:lpstr>
      <vt:lpstr>Simple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KILAMEK119</cp:lastModifiedBy>
  <cp:revision>1</cp:revision>
  <dcterms:modified xsi:type="dcterms:W3CDTF">2026-06-16T07:05:04Z</dcterms:modified>
</cp:coreProperties>
</file>