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メタボリメジャー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・グラスファイバー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57×53×17mm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/63×55×22mm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メジャー</a:t>
            </a:r>
            <a:r>
              <a:rPr lang="en-US" altLang="ja-JP" sz="900" b="0" i="0" dirty="0">
                <a:solidFill>
                  <a:srgbClr val="333333"/>
                </a:solidFill>
                <a:effectLst/>
                <a:latin typeface="-apple-system"/>
              </a:rPr>
              <a:t>1.5m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肥満体型かどうかをひと目で把握できるためダイエットなどにとっても便利なメジャーです。名入れプリントが可能なアイテムですのでオリジナルグッズ用などにもおすすめです。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319</cp:revision>
  <cp:lastPrinted>2021-07-20T08:57:41Z</cp:lastPrinted>
  <dcterms:created xsi:type="dcterms:W3CDTF">2021-06-21T09:41:39Z</dcterms:created>
  <dcterms:modified xsi:type="dcterms:W3CDTF">2024-07-25T02:16:23Z</dcterms:modified>
</cp:coreProperties>
</file>