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ラウンドメタボリメジャー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・グラスファイバー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Φ50×14</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/52×52×16mm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メジャー</a:t>
            </a:r>
            <a:r>
              <a:rPr lang="en-US" altLang="ja-JP" sz="900" b="0" i="0" dirty="0">
                <a:solidFill>
                  <a:srgbClr val="333333"/>
                </a:solidFill>
                <a:effectLst/>
                <a:latin typeface="-apple-system"/>
              </a:rPr>
              <a:t>1.5m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肥満の目安がひと目でわかるためダイエットには便利なラウンドメジャーです。男女それぞれ表と裏で使い分けられる点も高ポイント。名入れプリントも可能です。是非ご活用ください。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319</cp:revision>
  <cp:lastPrinted>2021-07-20T08:57:41Z</cp:lastPrinted>
  <dcterms:created xsi:type="dcterms:W3CDTF">2021-06-21T09:41:39Z</dcterms:created>
  <dcterms:modified xsi:type="dcterms:W3CDTF">2024-07-25T02:16:24Z</dcterms:modified>
</cp:coreProperties>
</file>