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ストレスリリーサー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ハート：</a:t>
            </a:r>
            <a:r>
              <a:rPr lang="en-US" altLang="ja-JP" sz="900" b="0" i="0" dirty="0">
                <a:solidFill>
                  <a:srgbClr val="333333"/>
                </a:solidFill>
                <a:effectLst/>
                <a:latin typeface="-apple-system"/>
              </a:rPr>
              <a:t>75×72×53mm</a:t>
            </a:r>
            <a:r>
              <a:rPr lang="ja-JP" altLang="en-US" sz="900" b="0" i="0" dirty="0">
                <a:solidFill>
                  <a:srgbClr val="333333"/>
                </a:solidFill>
                <a:effectLst/>
                <a:latin typeface="-apple-system"/>
              </a:rPr>
              <a:t>、スター：</a:t>
            </a:r>
            <a:r>
              <a:rPr lang="en-US" altLang="ja-JP" sz="900" b="0" i="0" dirty="0">
                <a:solidFill>
                  <a:srgbClr val="333333"/>
                </a:solidFill>
                <a:effectLst/>
                <a:latin typeface="-apple-system"/>
              </a:rPr>
              <a:t>78×78×33mm</a:t>
            </a:r>
            <a:r>
              <a:rPr lang="ja-JP" altLang="en-US" sz="900" b="0" i="0" dirty="0">
                <a:solidFill>
                  <a:srgbClr val="333333"/>
                </a:solidFill>
                <a:effectLst/>
                <a:latin typeface="-apple-system"/>
              </a:rPr>
              <a:t>、ラグビーボー</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ル：</a:t>
            </a:r>
            <a:r>
              <a:rPr lang="en-US" altLang="ja-JP" sz="900" b="0" i="0" dirty="0">
                <a:solidFill>
                  <a:srgbClr val="333333"/>
                </a:solidFill>
                <a:effectLst/>
                <a:latin typeface="-apple-system"/>
              </a:rPr>
              <a:t>76×Φ46mm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程良い感触でぎゅっと握るだけでストレス解消に繋がる見た目もとっても可愛らしいアイテムです。ハート、スター、ラグビーボールの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種類から自由にお選びいただくことが可能です。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83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315</cp:revision>
  <cp:lastPrinted>2021-07-20T08:57:41Z</cp:lastPrinted>
  <dcterms:created xsi:type="dcterms:W3CDTF">2021-06-21T09:41:39Z</dcterms:created>
  <dcterms:modified xsi:type="dcterms:W3CDTF">2024-07-25T02:16:24Z</dcterms:modified>
</cp:coreProperties>
</file>