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ストレスリリーサー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ボール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PU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l-GR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Φ80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適度な柔らかさで握り心地がとっても良く、ストレス解消に繋がるボールです。カラーバリエーションはレッド、イエロー、ブルーの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色展開。オリジナル名入れも可能なアイテムです。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591</TotalTime>
  <Words>72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312</cp:revision>
  <cp:lastPrinted>2021-07-20T08:57:41Z</cp:lastPrinted>
  <dcterms:created xsi:type="dcterms:W3CDTF">2021-06-21T09:41:39Z</dcterms:created>
  <dcterms:modified xsi:type="dcterms:W3CDTF">2024-07-25T02:16:27Z</dcterms:modified>
</cp:coreProperties>
</file>