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クリーンマルチケース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b="0" i="0" dirty="0">
                <a:solidFill>
                  <a:srgbClr val="333333"/>
                </a:solidFill>
                <a:effectLst/>
                <a:latin typeface="-apple-system"/>
              </a:rPr>
              <a:t>EVA</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b="0" i="0" dirty="0">
                <a:solidFill>
                  <a:srgbClr val="333333"/>
                </a:solidFill>
                <a:effectLst/>
                <a:latin typeface="-apple-system"/>
              </a:rPr>
              <a:t>120×210mm</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a:t>
            </a:r>
            <a:r>
              <a:rPr lang="ja-JP" altLang="en-US" sz="900" b="0" i="0" dirty="0">
                <a:solidFill>
                  <a:srgbClr val="333333"/>
                </a:solidFill>
                <a:effectLst/>
                <a:latin typeface="-apple-system"/>
              </a:rPr>
              <a:t>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マスクをはじめとするクリーン用品を持ち歩くのに便利なクリアタイプのシンプルなケースです。名入れプリントが可能な商品ですのでノベルティグッズやオリジナルアイテム用におすすめ。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58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2024-07-25T02:16:29Z</dcterms:modified>
</cp:coreProperties>
</file>