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ペン型スプレーボトル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138×21×15mm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容　量</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10ml</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除菌液を詰めて持ち歩きたい場合に最適な、シンプルなデザインのペン型スプレーボトルです。ボタンやドアノブなど、気になる箇所にシュッと手軽にひと吹きできますのでとっても便利です。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2024-07-25T02:16:29Z</dcterms:modified>
</cp:coreProperties>
</file>