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7"/>
  </p:normalViewPr>
  <p:slideViewPr>
    <p:cSldViewPr snapToGrid="0" snapToObjects="1">
      <p:cViewPr varScale="1">
        <p:scale>
          <a:sx n="74" d="100"/>
          <a:sy n="74" d="100"/>
        </p:scale>
        <p:origin x="6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カード型 除菌スプレー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65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除菌液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/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エチルアルコール・水・イソプロピルアルコール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450850" algn="l"/>
                <a:tab pos="631825" algn="l"/>
              </a:tabLst>
            </a:pPr>
            <a:r>
              <a:rPr lang="en-US" altLang="ja-JP" sz="900" dirty="0">
                <a:solidFill>
                  <a:srgbClr val="333333"/>
                </a:solidFill>
                <a:latin typeface="-apple-system"/>
              </a:rPr>
              <a:t>	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(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アルコール合計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65vol%) 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ケース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/PP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ケース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/PP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84×57×11mm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　 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容量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/16ml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 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ポリ入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日本製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胸ポケットなどにも入れられるコンパクトサイズのため、持ち歩きにも便利なカード型の除菌スプレーです。フルカラーのオリジナルプリントも可能なため販促用にもおすすめです。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68698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568</TotalTime>
  <Words>102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268</cp:revision>
  <cp:lastPrinted>2021-07-20T08:57:41Z</cp:lastPrinted>
  <dcterms:created xsi:type="dcterms:W3CDTF">2021-06-21T09:41:39Z</dcterms:created>
  <dcterms:modified xsi:type="dcterms:W3CDTF">2024-07-25T02:16:30Z</dcterms:modified>
</cp:coreProperties>
</file>