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1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カード型除菌スプレーひんやりミント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素材：除菌液／エタノール・水・冷感成分・非イオン界面活性剤・消臭成分・ｐ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調整剤（アルコール合計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58vol%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ケース／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84×57×11mm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容量：容量／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胸ポケットなどにも入れられるカード型が持ち歩きにも非常に便利な除菌スプレーです。ひんやりミントとしっとりシトラスの</a:t>
            </a:r>
            <a:r>
              <a:rPr lang="en-US" altLang="ja-JP" sz="1600" dirty="0"/>
              <a:t>2</a:t>
            </a:r>
            <a:r>
              <a:rPr lang="ja-JP" altLang="en-US" sz="1600" dirty="0"/>
              <a:t>種類から選択可能。ノベルティ用等におすすめです。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8453FB27-90B3-8FA8-156F-7AFC9FCF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73" y="1322391"/>
            <a:ext cx="3729125" cy="37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2024-07-25T02:16:32Z</dcterms:modified>
</cp:coreProperties>
</file>