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2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カード型除菌スプレー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補充タイプ）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素材：除菌液／エチルアルコール・水・イソプロピルアルコール（アルコール合計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65vol%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ケース／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84×57×11mm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ワイシャツやスーツの胸ポケットに入れて持ち歩くこともできる、カード型のコンパクトな除菌スプレーです。お手持ちのスポイトや注入器でも補充が可能で、繰り返し利用できます。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92C4F66-B28E-2A7A-5867-982C87B5E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61" y="1382061"/>
            <a:ext cx="3484529" cy="34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2024-07-25T02:16:33Z</dcterms:modified>
</cp:coreProperties>
</file>