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684" y="-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サプリメントケース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57×85×30mm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包装：箱入　箱サイズ／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60×87×34mm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お薬を小分けにして持ち歩きたい場合にはとっても便利なケースです。もちろん、お薬以外にもアクセサリーや釣り具など、細かいアイテムを入れるケースとしてもおすすめです。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dirty="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62BA29BE-F8B4-7E03-B7A4-91E157930E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639" y="1452508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833</TotalTime>
  <Words>65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251</cp:revision>
  <cp:lastPrinted>2021-07-20T08:57:41Z</cp:lastPrinted>
  <dcterms:created xsi:type="dcterms:W3CDTF">2021-06-21T09:41:39Z</dcterms:created>
  <dcterms:modified xsi:type="dcterms:W3CDTF">2024-07-25T02:16:33Z</dcterms:modified>
</cp:coreProperties>
</file>