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42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カバー付ステンレスミラー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・ステンレススチール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包装：台紙付ポリ入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ステンレス製で割れる心配がないシンプルなミラーと、すっきりとした上品な専用カバーのセットです。イベントやキャンペーンのノベルティ用としてもおすすめのアイテムです。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947F52BB-867D-D337-4804-44F2F1BB3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90" y="1352050"/>
            <a:ext cx="3651300" cy="36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59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2024-07-25T02:16:33Z</dcterms:modified>
</cp:coreProperties>
</file>