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帯電防止除菌スプレー</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素材：除菌液</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水・界面活性剤・有機酸 ケース</a:t>
            </a:r>
            <a:r>
              <a:rPr lang="en-US" altLang="ja-JP" sz="900" dirty="0">
                <a:latin typeface="Meiryo UI" panose="020B0604030504040204" pitchFamily="34" charset="-128"/>
                <a:ea typeface="Meiryo UI" panose="020B0604030504040204" pitchFamily="34" charset="-128"/>
              </a:rPr>
              <a:t>/PP</a:t>
            </a:r>
          </a:p>
          <a:p>
            <a:r>
              <a:rPr lang="ja-JP" altLang="en-US" sz="900" dirty="0">
                <a:latin typeface="Meiryo UI" panose="020B0604030504040204" pitchFamily="34" charset="-128"/>
                <a:ea typeface="Meiryo UI" panose="020B0604030504040204" pitchFamily="34" charset="-128"/>
              </a:rPr>
              <a:t>容量：容量</a:t>
            </a:r>
            <a:r>
              <a:rPr lang="en-US" altLang="ja-JP" sz="900" dirty="0">
                <a:latin typeface="Meiryo UI" panose="020B0604030504040204" pitchFamily="34" charset="-128"/>
                <a:ea typeface="Meiryo UI" panose="020B0604030504040204" pitchFamily="34" charset="-128"/>
              </a:rPr>
              <a:t>/16ml</a:t>
            </a:r>
          </a:p>
          <a:p>
            <a:r>
              <a:rPr lang="ja-JP" altLang="en-US" sz="900" dirty="0">
                <a:latin typeface="Meiryo UI" panose="020B0604030504040204" pitchFamily="34" charset="-128"/>
                <a:ea typeface="Meiryo UI" panose="020B0604030504040204" pitchFamily="34" charset="-128"/>
              </a:rPr>
              <a:t>包装：ポリ入</a:t>
            </a:r>
          </a:p>
          <a:p>
            <a:r>
              <a:rPr lang="ja-JP" altLang="en-US" sz="900" dirty="0">
                <a:latin typeface="Meiryo UI" panose="020B0604030504040204" pitchFamily="34" charset="-128"/>
                <a:ea typeface="Meiryo UI" panose="020B0604030504040204" pitchFamily="34" charset="-128"/>
              </a:rPr>
              <a:t>備考：日本製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ノンアルコールタイプの除菌スプレーです。帯電防止としても役立ちますので、シーズン問わず活用可能。コンパクトなためイベントでのばらまき用ノベルティグッズとしても人気です。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6" name="図 25">
            <a:extLst>
              <a:ext uri="{FF2B5EF4-FFF2-40B4-BE49-F238E27FC236}">
                <a16:creationId xmlns:a16="http://schemas.microsoft.com/office/drawing/2014/main" id="{C42892A3-65AC-C44D-10DC-5DE9BD00C7BA}"/>
              </a:ext>
            </a:extLst>
          </p:cNvPr>
          <p:cNvPicPr>
            <a:picLocks noChangeAspect="1"/>
          </p:cNvPicPr>
          <p:nvPr/>
        </p:nvPicPr>
        <p:blipFill>
          <a:blip r:embed="rId5"/>
          <a:stretch>
            <a:fillRect/>
          </a:stretch>
        </p:blipFill>
        <p:spPr>
          <a:xfrm>
            <a:off x="678906" y="1408445"/>
            <a:ext cx="3560090" cy="356009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76</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262</cp:revision>
  <cp:lastPrinted>2021-07-20T08:57:41Z</cp:lastPrinted>
  <dcterms:created xsi:type="dcterms:W3CDTF">2021-06-21T09:41:39Z</dcterms:created>
  <dcterms:modified xsi:type="dcterms:W3CDTF">2024-11-26T05:36:49Z</dcterms:modified>
</cp:coreProperties>
</file>