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2" autoAdjust="0"/>
    <p:restoredTop sz="94656"/>
  </p:normalViewPr>
  <p:slideViewPr>
    <p:cSldViewPr snapToGrid="0" snapToObjects="1">
      <p:cViewPr varScale="1">
        <p:scale>
          <a:sx n="71" d="100"/>
          <a:sy n="71" d="100"/>
        </p:scale>
        <p:origin x="25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ミニ加湿器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HIPS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/100×76×72mm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/USB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電源ケーブル付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コンパクトなミニサイズの上、デザインもシンプルなため、ナイトテーブルやオフィスデスクなどでも利用できる加湿器です。淡く光るライトの色もまたおしゃれ。特典用等におすすめです。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F8067B6-2E91-C0E1-DEF5-B0A4BC1DD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75" y="1435040"/>
            <a:ext cx="3500468" cy="35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1183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2025-02-28T06:31:16Z</dcterms:modified>
</cp:coreProperties>
</file>