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5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スタンドミラー小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素材：ガラス・紙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146×87×8mm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いつでもメイク直しが手軽にできる、あると便利な折りたたみ式のスタンドミラー、小サイズです。シンプルなデザインのためオリジナル名入れもよく映え、ノベルティ用としてもおすすめ。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68544DB-C1DD-43B1-0AA4-053D65ADB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53" y="1392084"/>
            <a:ext cx="3629868" cy="36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65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2024-07-25T02:16:34Z</dcterms:modified>
</cp:coreProperties>
</file>