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スタンドミラー大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素材：ガラス・紙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188×132×8mm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メイク直しが手軽にできる、あると便利な折りたたみ式のスタンドミラー、大サイズです。シンプルなデザインのためオリジナル名入れもよく映え、ノベルティ用としてもおすすめ。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5804020-CBBC-278E-2306-CA2372A87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5581"/>
            <a:ext cx="3597456" cy="35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2024-07-25T02:16:34Z</dcterms:modified>
</cp:coreProperties>
</file>