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スプレーボトル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HDPE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Φ38×136mm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包装：テープ付袋別添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除菌液や化粧水を詰め替えて持ち歩くのにぴったりな、</a:t>
            </a:r>
            <a:r>
              <a:rPr lang="en-US" altLang="ja-JP" sz="1600" dirty="0"/>
              <a:t>100ml</a:t>
            </a:r>
            <a:r>
              <a:rPr lang="ja-JP" altLang="en-US" sz="1600" dirty="0"/>
              <a:t>サイズのシンプルなスプレーボトルです。スタンダードなすっきりとしたデザインだからこそ、オリジナル名入れもよく映えます。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DB95C53-5BAB-9AFC-C1EE-E9CBDB7D5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552" y="1422052"/>
            <a:ext cx="3614081" cy="3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60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2024-07-25T02:16:34Z</dcterms:modified>
</cp:coreProperties>
</file>