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くつみがきセット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ハードケース入</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・スチール・木・豚毛・綿</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70×158×47mm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/72×162×50mm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内容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ブラシ</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ヶ・クロス</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枚・靴クリーム</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無色・黒</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革靴を普段から履くビジネスマンへのギフト用などに最適なくつ磨きセットです。高級感のあるハードケースも高ポイント。名入れプリントも可能なため、オリジナルグッズ用にもおすすめです。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636</TotalTime>
  <Words>108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433</cp:revision>
  <cp:lastPrinted>2021-07-20T08:57:41Z</cp:lastPrinted>
  <dcterms:created xsi:type="dcterms:W3CDTF">2021-06-21T09:41:39Z</dcterms:created>
  <dcterms:modified xsi:type="dcterms:W3CDTF">2024-07-25T02:16:35Z</dcterms:modified>
</cp:coreProperties>
</file>