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9" d="100"/>
          <a:sy n="89" d="100"/>
        </p:scale>
        <p:origin x="55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洋服ブラシ</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豚毛・木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ヒメツバキ</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50×250×35mm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/59×255×45mm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静電気を起こしにくい天然豚毛を使用した使い勝手の良い洋服ブラシ。手に馴染みやすい木製の持ち手も高ポイント。名入れプリントも可能ですのでオリジナルグッズ用にもおすすめ。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C0D70DB-C8D7-2E1D-7280-CD73D29BAEB4}"/>
              </a:ext>
            </a:extLst>
          </p:cNvPr>
          <p:cNvPicPr>
            <a:picLocks noChangeAspect="1"/>
          </p:cNvPicPr>
          <p:nvPr/>
        </p:nvPicPr>
        <p:blipFill>
          <a:blip r:embed="rId5"/>
          <a:stretch>
            <a:fillRect/>
          </a:stretch>
        </p:blipFill>
        <p:spPr>
          <a:xfrm>
            <a:off x="682696" y="1363858"/>
            <a:ext cx="3571649" cy="35716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78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431</cp:revision>
  <cp:lastPrinted>2021-07-20T08:57:41Z</cp:lastPrinted>
  <dcterms:created xsi:type="dcterms:W3CDTF">2021-06-21T09:41:39Z</dcterms:created>
  <dcterms:modified xsi:type="dcterms:W3CDTF">2024-08-07T06:25:22Z</dcterms:modified>
</cp:coreProperties>
</file>