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プレート付キーホルダー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・ステンレススチール・亜鉛合金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123×28×5mm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　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/45×135mm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メタルシルバーにオリジナル名入れが出来る、洗練されたとってもオシャレなキーホルダーです。オリジナルグッズやノベルティアイテムとしておすすめ。是非ご活用ください。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441</cp:revision>
  <cp:lastPrinted>2021-07-20T08:57:41Z</cp:lastPrinted>
  <dcterms:created xsi:type="dcterms:W3CDTF">2021-06-21T09:41:39Z</dcterms:created>
  <dcterms:modified xsi:type="dcterms:W3CDTF">2024-07-25T02:16:35Z</dcterms:modified>
</cp:coreProperties>
</file>