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ニット帽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アクリル</a:t>
            </a:r>
            <a:r>
              <a:rPr lang="en-US" altLang="ja-JP" sz="900" b="0" i="0" dirty="0">
                <a:solidFill>
                  <a:srgbClr val="333333"/>
                </a:solidFill>
                <a:effectLst/>
                <a:latin typeface="-apple-system"/>
              </a:rPr>
              <a:t>100%</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フリーサイズ</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約縦</a:t>
            </a:r>
            <a:r>
              <a:rPr lang="en-US" altLang="ja-JP" sz="900" b="0" i="0" dirty="0">
                <a:solidFill>
                  <a:srgbClr val="333333"/>
                </a:solidFill>
                <a:effectLst/>
                <a:latin typeface="-apple-system"/>
              </a:rPr>
              <a:t>195mm</a:t>
            </a:r>
            <a:r>
              <a:rPr lang="ja-JP" altLang="en-US" sz="900" b="0" i="0" dirty="0">
                <a:solidFill>
                  <a:srgbClr val="333333"/>
                </a:solidFill>
                <a:effectLst/>
                <a:latin typeface="-apple-system"/>
              </a:rPr>
              <a:t>、巾</a:t>
            </a:r>
            <a:r>
              <a:rPr lang="en-US" altLang="ja-JP" sz="900" b="0" i="0" dirty="0">
                <a:solidFill>
                  <a:srgbClr val="333333"/>
                </a:solidFill>
                <a:effectLst/>
                <a:latin typeface="-apple-system"/>
              </a:rPr>
              <a:t>195mm)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年齢や性別問わず、特に冬場のファッションアイテムとしても人気の高いシンプルなニット帽です。刺繍での名入れが可能なアイテムですので、オリジナルグッズ用などにおすすめ。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TotalTime>
  <Words>79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429</cp:revision>
  <cp:lastPrinted>2021-07-20T08:57:41Z</cp:lastPrinted>
  <dcterms:created xsi:type="dcterms:W3CDTF">2021-06-21T09:41:39Z</dcterms:created>
  <dcterms:modified xsi:type="dcterms:W3CDTF">2024-07-25T02:16:36Z</dcterms:modified>
</cp:coreProperties>
</file>