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ドイツ産ブナ材シューシャインセット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ブナ</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無垢材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・豚毛・タンピコ麻・</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綿・香椿・</a:t>
            </a:r>
            <a:r>
              <a:rPr lang="en-US" altLang="ja-JP" sz="900" b="0" i="0" dirty="0">
                <a:solidFill>
                  <a:srgbClr val="333333"/>
                </a:solidFill>
                <a:effectLst/>
                <a:latin typeface="-apple-system"/>
              </a:rPr>
              <a:t>MDF</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165×100×100mm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スリーブ箱入 箱サイズ</a:t>
            </a:r>
            <a:r>
              <a:rPr lang="en-US" altLang="ja-JP" sz="900" b="0" i="0" dirty="0">
                <a:solidFill>
                  <a:srgbClr val="333333"/>
                </a:solidFill>
                <a:effectLst/>
                <a:latin typeface="-apple-system"/>
              </a:rPr>
              <a:t>/101×166×101mm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洗練されたオシャレなビジネスマン向けの格好良い靴磨きセットです。ギフト用などに最適ですし、名入れプリントも可能なため、オリジナルグッズ用などにもおすすめ。是非ご活用ください。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TotalTime>
  <Words>90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432</cp:revision>
  <cp:lastPrinted>2021-07-20T08:57:41Z</cp:lastPrinted>
  <dcterms:created xsi:type="dcterms:W3CDTF">2021-06-21T09:41:39Z</dcterms:created>
  <dcterms:modified xsi:type="dcterms:W3CDTF">2024-07-25T02:16:36Z</dcterms:modified>
</cp:coreProperties>
</file>