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89" d="100"/>
          <a:sy n="89" d="100"/>
        </p:scale>
        <p:origin x="55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シューホーンキーホルダー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牛革・鉄・亜鉛合金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108×38×7mm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/120×58×24mm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革靴を履き脱ぎするビジネスマンの強い味方となる、靴べらと一体型になったキーホルダーです。見た目もすっきりとして格好良いので誰でも違和感なく持ち歩けます。是非ご活用ください。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2045371-6041-3FB4-6FD5-14A192136791}"/>
              </a:ext>
            </a:extLst>
          </p:cNvPr>
          <p:cNvPicPr>
            <a:picLocks noChangeAspect="1"/>
          </p:cNvPicPr>
          <p:nvPr/>
        </p:nvPicPr>
        <p:blipFill>
          <a:blip r:embed="rId5"/>
          <a:stretch>
            <a:fillRect/>
          </a:stretch>
        </p:blipFill>
        <p:spPr>
          <a:xfrm>
            <a:off x="636644" y="1343897"/>
            <a:ext cx="3664734" cy="3664734"/>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TotalTime>
  <Words>76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440</cp:revision>
  <cp:lastPrinted>2021-07-20T08:57:41Z</cp:lastPrinted>
  <dcterms:created xsi:type="dcterms:W3CDTF">2021-06-21T09:41:39Z</dcterms:created>
  <dcterms:modified xsi:type="dcterms:W3CDTF">2024-08-08T01:09:34Z</dcterms:modified>
</cp:coreProperties>
</file>