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カラビナ・カラビナ</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アルミニウム・鉄</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95×30×20mm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台紙付ポリ入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カラフルなカラビナがたくさん付いたポップでかわいいカラビナキーホルダーです。名入れプリントが可能ですので、オリジナルグッズやノベルティアイテム用にも最適です。是非ご活用ください。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637</TotalTime>
  <Words>67</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434</cp:revision>
  <cp:lastPrinted>2021-07-20T08:57:41Z</cp:lastPrinted>
  <dcterms:created xsi:type="dcterms:W3CDTF">2021-06-21T09:41:39Z</dcterms:created>
  <dcterms:modified xsi:type="dcterms:W3CDTF">2024-07-25T02:16:40Z</dcterms:modified>
</cp:coreProperties>
</file>