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492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MONO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・鉄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サイズ：発信器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63×33×10mm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タグ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50×36×11mm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包装：箱入　箱サイズ／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142×107×20mm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備考：ボタン電池（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CR2032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ヶ付（モニター）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鍵やスマホなどといった、無くしがちなアイテムに付けておくと、アラーム音でその場所を教えてくれる便利なアイテムです。特に家の鍵などを出かけに探すのが面倒という方にはおすすめ。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A5009BFD-4901-6CC6-AB86-9C2A31728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906" y="1400333"/>
            <a:ext cx="3665030" cy="36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</TotalTime>
  <Words>93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2024-07-25T02:16:42Z</dcterms:modified>
</cp:coreProperties>
</file>