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レザーキーホルダー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カラー展開：丸レンガ・丸ブラック・角レンガ・角ブラック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素材：牛革・鉄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サイズ：丸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92×47×12mm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角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102×35×12mm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手に馴染みやすく使い込んでいくごとに愛着が湧く、牛革素材のしっかりとしたキーホルダーです。すっきりとしたシンプルな形状のため、どんなオリジナル名入れにもマッチします。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F7C422C-0C6D-A3C1-3038-E568D49A5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72" y="1381329"/>
            <a:ext cx="3656894" cy="36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2024-09-11T00:45:23Z</dcterms:modified>
</cp:coreProperties>
</file>