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Wood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シューホーン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素材：木（樺）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200×38×11mm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包装：箱入　箱サイズ／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228×60×35mm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比較的コンパクトな</a:t>
            </a:r>
            <a:r>
              <a:rPr lang="en-US" altLang="ja-JP" sz="1600" dirty="0"/>
              <a:t>200×38×11mm</a:t>
            </a:r>
            <a:r>
              <a:rPr lang="ja-JP" altLang="en-US" sz="1600" dirty="0"/>
              <a:t>サイズで持ち歩くのにも便利でシンプルな靴べらです。温かみのある木製で愛着も湧きやすいアイテム。ノベルティ用にも人気です。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dirty="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FCD5A7F-C8FD-4999-8E9A-B4D9615038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224" y="1376535"/>
            <a:ext cx="363855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826</TotalTime>
  <Words>63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250</cp:revision>
  <cp:lastPrinted>2021-07-20T08:57:41Z</cp:lastPrinted>
  <dcterms:created xsi:type="dcterms:W3CDTF">2021-06-21T09:41:39Z</dcterms:created>
  <dcterms:modified xsi:type="dcterms:W3CDTF">2024-08-07T08:15:55Z</dcterms:modified>
</cp:coreProperties>
</file>