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マルチ卓上クロック</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p>
          <a:p>
            <a:r>
              <a:rPr lang="ja-JP" altLang="en-US" sz="900" dirty="0">
                <a:latin typeface="Meiryo UI" panose="020B0604030504040204" pitchFamily="34" charset="-128"/>
                <a:ea typeface="Meiryo UI" panose="020B0604030504040204" pitchFamily="34" charset="-128"/>
              </a:rPr>
              <a:t>包装：箱入 箱サイズ</a:t>
            </a:r>
            <a:r>
              <a:rPr lang="en-US" altLang="ja-JP" sz="900" dirty="0">
                <a:latin typeface="Meiryo UI" panose="020B0604030504040204" pitchFamily="34" charset="-128"/>
                <a:ea typeface="Meiryo UI" panose="020B0604030504040204" pitchFamily="34" charset="-128"/>
              </a:rPr>
              <a:t>/140×70×48mm</a:t>
            </a:r>
          </a:p>
          <a:p>
            <a:r>
              <a:rPr lang="ja-JP" altLang="en-US" sz="900" dirty="0">
                <a:latin typeface="Meiryo UI" panose="020B0604030504040204" pitchFamily="34" charset="-128"/>
                <a:ea typeface="Meiryo UI" panose="020B0604030504040204" pitchFamily="34" charset="-128"/>
              </a:rPr>
              <a:t>備考：単</a:t>
            </a:r>
            <a:r>
              <a:rPr lang="en-US" altLang="ja-JP" sz="900" dirty="0">
                <a:latin typeface="Meiryo UI" panose="020B0604030504040204" pitchFamily="34" charset="-128"/>
                <a:ea typeface="Meiryo UI" panose="020B0604030504040204" pitchFamily="34" charset="-128"/>
              </a:rPr>
              <a:t>4</a:t>
            </a:r>
            <a:r>
              <a:rPr lang="ja-JP" altLang="en-US" sz="900" dirty="0">
                <a:latin typeface="Meiryo UI" panose="020B0604030504040204" pitchFamily="34" charset="-128"/>
                <a:ea typeface="Meiryo UI" panose="020B0604030504040204" pitchFamily="34" charset="-128"/>
              </a:rPr>
              <a:t>電池</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本別売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温度、湿度、時刻、日付が同時に表示されているため、それらをひと目で確認できる非常に便利な卓上デジタルクロックです。常に目にする物のため販促用としても効果抜群です！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2" name="図 41">
            <a:extLst>
              <a:ext uri="{FF2B5EF4-FFF2-40B4-BE49-F238E27FC236}">
                <a16:creationId xmlns:a16="http://schemas.microsoft.com/office/drawing/2014/main" id="{7FCCF92F-EEF8-C618-97D5-A71B9161DD0D}"/>
              </a:ext>
            </a:extLst>
          </p:cNvPr>
          <p:cNvPicPr>
            <a:picLocks noChangeAspect="1"/>
          </p:cNvPicPr>
          <p:nvPr/>
        </p:nvPicPr>
        <p:blipFill>
          <a:blip r:embed="rId5"/>
          <a:stretch>
            <a:fillRect/>
          </a:stretch>
        </p:blipFill>
        <p:spPr>
          <a:xfrm>
            <a:off x="724120" y="1435195"/>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76</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270</cp:revision>
  <cp:lastPrinted>2021-07-20T08:57:41Z</cp:lastPrinted>
  <dcterms:created xsi:type="dcterms:W3CDTF">2021-06-21T09:41:39Z</dcterms:created>
  <dcterms:modified xsi:type="dcterms:W3CDTF">2024-09-02T08:27:59Z</dcterms:modified>
</cp:coreProperties>
</file>