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14"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ペンスタンド付クロック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箱入 箱サイズ</a:t>
            </a:r>
            <a:r>
              <a:rPr lang="en-US" altLang="ja-JP" sz="900" dirty="0">
                <a:latin typeface="Meiryo UI" panose="020B0604030504040204" pitchFamily="34" charset="-128"/>
                <a:ea typeface="Meiryo UI" panose="020B0604030504040204" pitchFamily="34" charset="-128"/>
              </a:rPr>
              <a:t>/78×77×143mm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ビジネスデスクや勉強机にあると非常に便利な、多機能デジタルクロックとペンスタンドがひとつになったアイテムです。特典用や景品用、また販促用などとしても人気のアイテムです。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9C0BEA-72F2-7876-5A7F-21D0F34BC9F8}"/>
              </a:ext>
            </a:extLst>
          </p:cNvPr>
          <p:cNvPicPr>
            <a:picLocks noChangeAspect="1"/>
          </p:cNvPicPr>
          <p:nvPr/>
        </p:nvPicPr>
        <p:blipFill>
          <a:blip r:embed="rId5"/>
          <a:stretch>
            <a:fillRect/>
          </a:stretch>
        </p:blipFill>
        <p:spPr>
          <a:xfrm>
            <a:off x="813941" y="1479838"/>
            <a:ext cx="3455670" cy="345567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TotalTime>
  <Words>71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2024-08-02T05:10:17Z</dcterms:modified>
</cp:coreProperties>
</file>