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スピーカークロック キューブ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MDF・ABS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80×80×62mm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特定無線設備認証済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電源/USB 充電ケーブル付(Type-C)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箱入 箱サイズ/105×95×75mm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木目調のデザインがとってもオシャレでどんなシーンにも馴染みやすいスピーカークロックです。シンプルなデジタル表示が見やすく、扱いも簡単です。オリジナル名入れ可能も◎！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