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839" autoAdjust="0"/>
    <p:restoredTop sz="94656"/>
  </p:normalViewPr>
  <p:slideViewPr>
    <p:cSldViewPr snapToGrid="0" snapToObjects="1">
      <p:cViewPr varScale="1">
        <p:scale>
          <a:sx n="85" d="100"/>
          <a:sy n="85" d="100"/>
        </p:scale>
        <p:origin x="102" y="396"/>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2025/3/4</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2025/3/4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2025/3/4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2025/3/4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2025/3/4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2025/3/4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2025/3/4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2025/3/4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2025/3/4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2025/3/4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2025/3/4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2025/3/4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2025/3/4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タイマークロック</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a:t>
            </a:r>
            <a:r>
              <a:rPr lang="en-US" altLang="ja-JP" sz="900" dirty="0">
                <a:latin typeface="Meiryo UI" panose="020B0604030504040204" pitchFamily="34" charset="-128"/>
                <a:ea typeface="Meiryo UI" panose="020B0604030504040204" pitchFamily="34" charset="-128"/>
              </a:rPr>
              <a:t>ABS</a:t>
            </a:r>
          </a:p>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80×74×28mm</a:t>
            </a:r>
          </a:p>
          <a:p>
            <a:r>
              <a:rPr lang="ja-JP" altLang="en-US" sz="900" dirty="0">
                <a:latin typeface="Meiryo UI" panose="020B0604030504040204" pitchFamily="34" charset="-128"/>
                <a:ea typeface="Meiryo UI" panose="020B0604030504040204" pitchFamily="34" charset="-128"/>
              </a:rPr>
              <a:t>付属品：単</a:t>
            </a:r>
            <a:r>
              <a:rPr lang="en-US" altLang="ja-JP" sz="900" dirty="0">
                <a:latin typeface="Meiryo UI" panose="020B0604030504040204" pitchFamily="34" charset="-128"/>
                <a:ea typeface="Meiryo UI" panose="020B0604030504040204" pitchFamily="34" charset="-128"/>
              </a:rPr>
              <a:t>4</a:t>
            </a:r>
            <a:r>
              <a:rPr lang="ja-JP" altLang="en-US" sz="900" dirty="0">
                <a:latin typeface="Meiryo UI" panose="020B0604030504040204" pitchFamily="34" charset="-128"/>
                <a:ea typeface="Meiryo UI" panose="020B0604030504040204" pitchFamily="34" charset="-128"/>
              </a:rPr>
              <a:t>電池</a:t>
            </a:r>
            <a:r>
              <a:rPr lang="en-US" altLang="ja-JP" sz="900" dirty="0">
                <a:latin typeface="Meiryo UI" panose="020B0604030504040204" pitchFamily="34" charset="-128"/>
                <a:ea typeface="Meiryo UI" panose="020B0604030504040204" pitchFamily="34" charset="-128"/>
              </a:rPr>
              <a:t>1</a:t>
            </a:r>
            <a:r>
              <a:rPr lang="ja-JP" altLang="en-US" sz="900" dirty="0">
                <a:latin typeface="Meiryo UI" panose="020B0604030504040204" pitchFamily="34" charset="-128"/>
                <a:ea typeface="Meiryo UI" panose="020B0604030504040204" pitchFamily="34" charset="-128"/>
              </a:rPr>
              <a:t>本別売</a:t>
            </a:r>
          </a:p>
          <a:p>
            <a:r>
              <a:rPr lang="ja-JP" altLang="en-US" sz="900" dirty="0">
                <a:latin typeface="Meiryo UI" panose="020B0604030504040204" pitchFamily="34" charset="-128"/>
                <a:ea typeface="Meiryo UI" panose="020B0604030504040204" pitchFamily="34" charset="-128"/>
              </a:rPr>
              <a:t>包装：箱入 箱サイズ</a:t>
            </a:r>
            <a:r>
              <a:rPr lang="en-US" altLang="ja-JP" sz="900" dirty="0">
                <a:latin typeface="Meiryo UI" panose="020B0604030504040204" pitchFamily="34" charset="-128"/>
                <a:ea typeface="Meiryo UI" panose="020B0604030504040204" pitchFamily="34" charset="-128"/>
              </a:rPr>
              <a:t>/105×85×38mm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シンプルなデジタル表示でとっても見やすいタイマー付きクロック。裏面はマグネット式で冷蔵庫の壁面などに貼り付けておくことが可能。フルカラーのオリジナルフレームも作成可能。</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5" name="図 4">
            <a:extLst>
              <a:ext uri="{FF2B5EF4-FFF2-40B4-BE49-F238E27FC236}">
                <a16:creationId xmlns:a16="http://schemas.microsoft.com/office/drawing/2014/main" id="{3D89D5FA-657E-F8A7-9992-D5559FF41804}"/>
              </a:ext>
            </a:extLst>
          </p:cNvPr>
          <p:cNvPicPr>
            <a:picLocks noChangeAspect="1"/>
          </p:cNvPicPr>
          <p:nvPr/>
        </p:nvPicPr>
        <p:blipFill>
          <a:blip r:embed="rId5"/>
          <a:stretch>
            <a:fillRect/>
          </a:stretch>
        </p:blipFill>
        <p:spPr>
          <a:xfrm>
            <a:off x="714903" y="1434752"/>
            <a:ext cx="3565369" cy="3565369"/>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728</TotalTime>
  <Words>65</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255</cp:revision>
  <cp:lastPrinted>2021-07-20T08:57:41Z</cp:lastPrinted>
  <dcterms:created xsi:type="dcterms:W3CDTF">2021-06-21T09:41:39Z</dcterms:created>
  <dcterms:modified xsi:type="dcterms:W3CDTF">2025-03-04T03:30:25Z</dcterms:modified>
</cp:coreProperties>
</file>