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クッキングタイマー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70×53×10mm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ボタン電池(LR1130)1ヶ付(モニター)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箱入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デジタル表示が大きくて見やすい上、ボタンは3つしかないため操作も非常にシンプルで簡単なクッキングタイマーです。フルカラーのオリジナル名入れ可能で、ノベルティ用や記念用におすすめ。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