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そなえるボックス16点セット(在宅避難用品)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※セット商品の色・柄は写真と異なる場合があります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抗菌消臭簡易トイレセット×3・COBセパレートランタン・ダイナモマルチライト・歯みがきシート・ウェットティッシュ×2・からだふき・レジャーシート・ウェット手袋×2・給水袋3L×2・緊急避難カード・水に流せるペーパー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16点入りの収納時にも邪魔になりにくいボックス型の防災セット。ウェットティッシュや水に流せるペーパーの他、ダイナモ多機能ライトや3Lの給水袋、いざという時に役立ちます。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