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そなえるボックス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セット商品の色・柄は写真と異なる場合があります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備考：ウェットティッシュ・水に流せるペーパー・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年保存水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・マジックライス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わかめ・五目・ドライカレー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・加熱袋・発熱剤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14</a:t>
            </a:r>
            <a:r>
              <a:rPr lang="ja-JP" altLang="en-US" sz="1600" dirty="0"/>
              <a:t>点入りの収納時にも邪魔になりにくいボックス型の防災セット。ウェットティッシュや水に流せるペーパーの他、保存水やマギジックライスなど、いざという時に役立ちます。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A332C6A-E7CC-51CB-E9E3-FCAD75855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08" y="1378999"/>
            <a:ext cx="3650757" cy="36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112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2024-07-25T02:18:19Z</dcterms:modified>
</cp:coreProperties>
</file>