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そなえるボックス20点セット(3日分保存食)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ウェットティッシュ×2・5年保存水500ml×3・ライスクッキー・カンパン・ミルクビスケット・マジックライス(わかめ・五目・ドライカレー)×各2、加熱袋・発熱剤×3・水に流せるペーパー×2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20点入りの収納時にも邪魔になりにくいボックス型の防災セット。ウェットティッシュや水に流せるペーパーの他、保存水やマギジックライスなど、いざという時に役立ちます。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