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手ぶライト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シリコン・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397×36×21mm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/215×40×25mm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豊田合成製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LED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使用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首にかけて下げることが出来るため夜間の散歩やアウトドアシーンなどにとっても便利なライトです。カラーバリエーションはホワイト、イエロー、ブルー、ピンクの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色展開から選択可能です。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</TotalTime>
  <Words>87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507</cp:revision>
  <cp:lastPrinted>2021-07-20T08:57:41Z</cp:lastPrinted>
  <dcterms:created xsi:type="dcterms:W3CDTF">2021-06-21T09:41:39Z</dcterms:created>
  <dcterms:modified xsi:type="dcterms:W3CDTF">2024-07-25T02:18:20Z</dcterms:modified>
</cp:coreProperties>
</file>