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ダイナモ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&amp;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ソーラーライト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PS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ABS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50×90×30mm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機　能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電源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ソーラー・手回し充電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箱入 箱サイズ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/55×110×40mm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ソーラー充電も手動充電も可能なため電源いらずで、災害時などにも非常に役立つ手のひらサイズのライトです。いざという時に備えておくと便利。オリジナル名入れも承ります。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669</TotalTime>
  <Words>92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503</cp:revision>
  <cp:lastPrinted>2021-07-20T08:57:41Z</cp:lastPrinted>
  <dcterms:created xsi:type="dcterms:W3CDTF">2021-06-21T09:41:39Z</dcterms:created>
  <dcterms:modified xsi:type="dcterms:W3CDTF">2024-07-25T02:18:20Z</dcterms:modified>
</cp:coreProperties>
</file>