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カラビナ付ポケットライト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32×84×13mm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(CR2032)2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/53×104×20mm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バッグやベルトループなどに付けられるカラビナ付きで便利な手のひらサイズのライトです。名入れプリントが可能ですので、オリジナルグッズやノベルティアイテム用としてもおすめです。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502</cp:revision>
  <cp:lastPrinted>2021-07-20T08:57:41Z</cp:lastPrinted>
  <dcterms:created xsi:type="dcterms:W3CDTF">2021-06-21T09:41:39Z</dcterms:created>
  <dcterms:modified xsi:type="dcterms:W3CDTF">2024-07-25T02:18:21Z</dcterms:modified>
</cp:coreProperties>
</file>