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5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New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マグネット付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素材：アルミニウム・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・磁石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Φ33×233mm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 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/38×38×235mm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備考：電源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本別売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ライトとしてもトーチとしても、また赤色点滅灯としても使えるライトです。マグネットでスチール面に貼り付けることも可能なため、暗所での作業用としても防災用としてもおすすめです。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7AC923A5-5ECB-4395-ED9D-5265EA417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81" y="1388492"/>
            <a:ext cx="3662432" cy="36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2024-07-25T02:18:23Z</dcterms:modified>
</cp:coreProperties>
</file>