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ランタンライトバッテリー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190×37×37mm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/205×52×50mm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/USB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電源ケーブル付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(Type-C)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電池容量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定格容量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/1800mAh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 INPUT5V/1A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 OUTPUT5V/1A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スマホなどの充電も可能なランタンライト。スタイリッシュでコンパクトなサイズ感のため、持ち歩きにも便利でアウトドアで非常に役立ちますし、防災グッズ用としてもおすすめです。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8113AD32-C966-BD66-85B5-BEC101687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76" y="1345461"/>
            <a:ext cx="3618923" cy="36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95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2024-07-25T02:18:24Z</dcterms:modified>
</cp:coreProperties>
</file>