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ランタンライト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HIPS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Φ68×95mm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/110×77×75mm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本別売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ボタンひとつで懐中電灯、卓上ライト、</a:t>
            </a:r>
            <a:r>
              <a:rPr lang="en-US" altLang="ja-JP" sz="1600" dirty="0"/>
              <a:t>SOS</a:t>
            </a:r>
            <a:r>
              <a:rPr lang="ja-JP" altLang="en-US" sz="1600" dirty="0"/>
              <a:t>を求める赤色点滅ライトと変えることができる上、左右の取っ手を上に向けて引っ張ればランタンとしても利用可能。防災グッズ用におすすめ。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3CCC782-70D1-3CDC-DE78-3155D8F08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23" y="1342571"/>
            <a:ext cx="3655868" cy="36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2024-07-25T02:18:24Z</dcterms:modified>
</cp:coreProperties>
</file>