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ワイヤレスイヤホン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・アルミニウム・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TPE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62cm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13g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充電ケーブル付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/90×90×40mm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電源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/USB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邪魔なコードとおさらばできる、シンプルでオシャレな上、とっても便利なワイヤレスイヤホンです。カラーバリエーションはゴールド、ブルー、ブラックの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色展開。専用ケースに名入れ可能。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98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464</cp:revision>
  <cp:lastPrinted>2021-07-20T08:57:41Z</cp:lastPrinted>
  <dcterms:created xsi:type="dcterms:W3CDTF">2021-06-21T09:41:39Z</dcterms:created>
  <dcterms:modified xsi:type="dcterms:W3CDTF">2024-07-25T02:18:26Z</dcterms:modified>
</cp:coreProperties>
</file>