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スマホグリップ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Φ44×10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　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/62×52mm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電車内などで落下を未然に防いでくれるスマホホルダーですが、スタンド機能もあるためとっても便利に活用できるアイテムです。オリジナル名入れ可能でノベルティ用としても喜ばれます。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460</cp:revision>
  <cp:lastPrinted>2021-07-20T08:57:41Z</cp:lastPrinted>
  <dcterms:created xsi:type="dcterms:W3CDTF">2021-06-21T09:41:39Z</dcterms:created>
  <dcterms:modified xsi:type="dcterms:W3CDTF">2024-07-25T02:18:28Z</dcterms:modified>
</cp:coreProperties>
</file>