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92" d="100"/>
          <a:sy n="92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ワイヤレススピーカー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ABS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・アルミニウム・鉄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l-GR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Φ69×47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充電ケーブル付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箱入 箱サイズ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/75×82×80mm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電源</a:t>
            </a:r>
            <a:r>
              <a:rPr lang="en-US" altLang="ja-JP" sz="900" b="0" i="0">
                <a:solidFill>
                  <a:srgbClr val="333333"/>
                </a:solidFill>
                <a:effectLst/>
                <a:latin typeface="-apple-system"/>
              </a:rPr>
              <a:t>/USB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スマホやタブレットとワイヤレスで繋げられるクールでオシャレなスピーカーです。カラーバリエーションはシルバーとブラックの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2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色展開。オリジナル名入れも承っております。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A12B95D-EE1A-F3B9-EEDD-A8648888A5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706" y="1371901"/>
            <a:ext cx="3534641" cy="353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647</TotalTime>
  <Words>83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468</cp:revision>
  <cp:lastPrinted>2021-07-20T08:57:41Z</cp:lastPrinted>
  <dcterms:created xsi:type="dcterms:W3CDTF">2021-06-21T09:41:39Z</dcterms:created>
  <dcterms:modified xsi:type="dcterms:W3CDTF">2024-07-25T02:18:30Z</dcterms:modified>
</cp:coreProperties>
</file>