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コードレスイヤホン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30×72×40mm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充電ケーブル付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箱入・スリーブ箱入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/70×105×47mm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　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/USB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、特定無線設備認証済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完全コードレスのためタッチノイズや絡まりなどが一切なく、ストレスが溜まらず利用できる便利なイヤホンです。専用の充電ケースにオリジナル名入れも可能。是非ご活用ください。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2024-07-25T02:18:30Z</dcterms:modified>
</cp:coreProperties>
</file>