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4" d="100"/>
          <a:sy n="74" d="100"/>
        </p:scale>
        <p:origin x="69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ズームライト付モバイルタンク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アルミニウムト</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Φ25×120</a:t>
            </a:r>
            <a:r>
              <a:rPr lang="en-US" altLang="ja-JP" sz="900" b="0" i="0" dirty="0">
                <a:solidFill>
                  <a:srgbClr val="333333"/>
                </a:solidFill>
                <a:effectLst/>
                <a:latin typeface="-apple-system"/>
              </a:rPr>
              <a:t>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/USB </a:t>
            </a:r>
            <a:r>
              <a:rPr lang="ja-JP" altLang="en-US" sz="900" b="0" i="0" dirty="0">
                <a:solidFill>
                  <a:srgbClr val="333333"/>
                </a:solidFill>
                <a:effectLst/>
                <a:latin typeface="-apple-system"/>
              </a:rPr>
              <a:t>充電ケーブル付</a:t>
            </a:r>
            <a:endParaRPr lang="en-US" altLang="ja-JP" sz="900" b="0" i="0" dirty="0">
              <a:solidFill>
                <a:srgbClr val="333333"/>
              </a:solidFill>
              <a:effectLst/>
              <a:latin typeface="-apple-system"/>
            </a:endParaRP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/77×157×34mm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　 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電池容量</a:t>
            </a:r>
            <a:r>
              <a:rPr lang="en-US" altLang="ja-JP" sz="900" b="0" i="0" dirty="0">
                <a:solidFill>
                  <a:srgbClr val="333333"/>
                </a:solidFill>
                <a:effectLst/>
                <a:latin typeface="-apple-system"/>
              </a:rPr>
              <a:t>/2000mAh DC INPUT5V/1A DC OUTPUT5V/1A</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タブレットやスマホに給電することもできるため、キャンプなどのアウトドアシーンに便利なズームフライトです。オリジナル名入れプリントも可能なためノベルティ用などにもおすすめ。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574</TotalTime>
  <Words>96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278</cp:revision>
  <cp:lastPrinted>2021-07-20T08:57:41Z</cp:lastPrinted>
  <dcterms:created xsi:type="dcterms:W3CDTF">2021-06-21T09:41:39Z</dcterms:created>
  <dcterms:modified xsi:type="dcterms:W3CDTF">2024-07-25T02:18:31Z</dcterms:modified>
</cp:coreProperties>
</file>