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タッチ手袋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アクリル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85%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・スパンデックス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15%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195mm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フリーサイズ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寒い屋外でも外さずそのままスマホ操作が可能な、シンプルだからこそ使いやすいタッチ手袋です。オリジナルデザインの名入れ製作も可能なため、物販用やノベルティ用にもおすすめ。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9C5B8B2-EB1F-D1BD-621C-D6DB826EE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40" y="1355937"/>
            <a:ext cx="360426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2024-08-07T06:42:24Z</dcterms:modified>
</cp:coreProperties>
</file>