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74" d="100"/>
          <a:sy n="74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ポータブルスピーカー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・シリコ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l-GR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Φ70×27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充電ケーブル付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 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箱入 箱サイズ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/95×95×50mm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 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電源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/USB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丸いコロンとしたフォルムと、持ち歩きやすいコンパクトサイズも可愛らしい、アウトドアシーンなどでも便利に使えるポータブルスピーカーです。オリジナル名入れ製作も格安で可能です。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68698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561</TotalTime>
  <Words>81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265</cp:revision>
  <cp:lastPrinted>2021-07-20T08:57:41Z</cp:lastPrinted>
  <dcterms:created xsi:type="dcterms:W3CDTF">2021-06-21T09:41:39Z</dcterms:created>
  <dcterms:modified xsi:type="dcterms:W3CDTF">2024-07-25T02:18:33Z</dcterms:modified>
</cp:coreProperties>
</file>